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2" d="100"/>
          <a:sy n="242" d="100"/>
        </p:scale>
        <p:origin x="918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95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70D50F2E-8864-DAE3-1505-C99C656400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EC92056-AC64-CD2C-C4C1-9E15C0FD0D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D21533C-F32A-4B05-933D-97A0DFD30764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AC184B4B-B2DC-F8E6-1C2C-2A557EAA6AE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94F6E2F5-77AB-20EA-BABB-0FBF4D9F7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14FA8C7-E259-1371-FC16-BB2362A8EC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D3D2121-29E3-6F28-032E-72F2F44B9A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CFF85DA-2A38-496B-9D35-C3A853162E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24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>
                <a:solidFill>
                  <a:srgbClr val="FFFF0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0F6853A-B93F-120B-AB86-4CD9C2B80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D3B28E4-350C-4F63-A7F6-0673E1DF5938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FC3CB1A-E01F-67ED-A822-600604BD2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B8ABAC-AC57-DEBF-D658-A05249A8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7439518-69BE-466D-8920-B96DAB1F9F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991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1E02E38-E1C5-64A1-1F49-ED12D6870A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5DC7B29-6525-4C38-B07B-E253BB931159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C54218-16CC-4F98-98BE-A8A4AE69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4AB6645-10F1-0EE7-4CF1-31377AA3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0E4140B-DAF6-4A92-AB2F-CDD370B320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908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6CAAE7B-3812-1B6A-AC1A-0395990C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D6EE835-7693-4ED1-91C9-D15E07B8DF1A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5480A15-9170-CDFC-C1C6-1D056EE6C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7E4106C-6047-F7CD-E461-65A5CD38E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F020C55-C2D5-4A6A-B6E3-7649E44622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283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B4BEDB8-C585-A517-17DD-DA5F63CD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B1DEC07-FB5E-45B0-B1DE-5AFE1C23B321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93D0041-B992-C935-FEEE-E4B43701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7812C6B-A115-A284-A8DB-0C4CB94CB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9B81C01-C08B-43FF-9A3C-CA9F982ABB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088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D3A22B3-D040-471B-00AA-6E6AA40A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5647F10-0AB6-49A9-A634-5B56A404B23B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5DEADA1-ED01-E658-B960-92CD22E11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E45043AC-61C1-8643-9E45-74E58189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91B216A-DCF7-4465-8AF3-6854B2CF17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321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35D8DC3F-D1C6-AB3E-98BD-2438D717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E14671B-83B7-4342-998F-D2EE29045410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B87155C-DB3F-75B6-4F48-8AC94401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54ACB08-E966-7FCC-7377-CA54186C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284B8D6-0421-4E16-99A5-764AF50F9B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604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5204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9EE6C8C-AB59-BE35-9C52-5847A60A98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3350CB0-67C1-4E43-9541-F87B6CE0A1B1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C11375A-B492-1624-1AAE-84BBA166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8472CFE-E0BA-4FF2-59F1-FA4CEAF4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4F12469-C0CE-4B43-AD60-68447B4E8D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22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0A7FB1E-BC34-DA03-1DB0-DA5D4046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AD96E77-5696-4151-B9D8-D5EC4AB7726B}" type="datetimeFigureOut">
              <a:rPr lang="ja-JP" altLang="en-US"/>
              <a:pPr>
                <a:defRPr/>
              </a:pPr>
              <a:t>2025/2/6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41B33F5-B497-4EAD-95F7-58753388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C519DCE-04E8-2E81-7AEE-2F1869F77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A3C4F51-0861-479F-8FC0-BF0873B126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748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A83C1D0-FE85-E6DB-AD89-ABF8860A44D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4417" y="765175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本発表の内容に関する利益相反事項は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58" r:id="rId7"/>
    <p:sldLayoutId id="2147483765" r:id="rId8"/>
    <p:sldLayoutId id="2147483766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>
          <a:solidFill>
            <a:srgbClr val="FFFF00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3">
            <a:extLst>
              <a:ext uri="{FF2B5EF4-FFF2-40B4-BE49-F238E27FC236}">
                <a16:creationId xmlns:a16="http://schemas.microsoft.com/office/drawing/2014/main" id="{2CF5E2E3-38AA-0A10-AE13-3837A9619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0" y="274638"/>
            <a:ext cx="8496300" cy="1143000"/>
          </a:xfrm>
        </p:spPr>
        <p:txBody>
          <a:bodyPr/>
          <a:lstStyle/>
          <a:p>
            <a:pPr eaLnBrk="1" hangingPunct="1"/>
            <a:r>
              <a:rPr lang="ja-JP" altLang="en-US"/>
              <a:t>本発表の内容に関連する利益相反事項は</a:t>
            </a:r>
          </a:p>
        </p:txBody>
      </p:sp>
      <p:sp>
        <p:nvSpPr>
          <p:cNvPr id="11267" name="Text Box 8">
            <a:extLst>
              <a:ext uri="{FF2B5EF4-FFF2-40B4-BE49-F238E27FC236}">
                <a16:creationId xmlns:a16="http://schemas.microsoft.com/office/drawing/2014/main" id="{63044096-8BA3-B781-2C2C-F9C97A287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700" y="4802188"/>
            <a:ext cx="5995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1268" name="テキスト ボックス 3">
            <a:extLst>
              <a:ext uri="{FF2B5EF4-FFF2-40B4-BE49-F238E27FC236}">
                <a16:creationId xmlns:a16="http://schemas.microsoft.com/office/drawing/2014/main" id="{CAB483D4-916A-30F7-C189-39C901C09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1276257"/>
            <a:ext cx="3786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000" dirty="0">
                <a:solidFill>
                  <a:srgbClr val="FFFF00"/>
                </a:solidFill>
              </a:rPr>
              <a:t>☑　　あります</a:t>
            </a:r>
          </a:p>
        </p:txBody>
      </p:sp>
      <p:sp>
        <p:nvSpPr>
          <p:cNvPr id="11269" name="テキスト ボックス 4">
            <a:extLst>
              <a:ext uri="{FF2B5EF4-FFF2-40B4-BE49-F238E27FC236}">
                <a16:creationId xmlns:a16="http://schemas.microsoft.com/office/drawing/2014/main" id="{193B4FC1-1717-8A5E-92CB-50EDA8D2F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44" y="2191895"/>
            <a:ext cx="6715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FFFF00"/>
                </a:solidFill>
              </a:rPr>
              <a:t>企業・団体等の名称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CE74E59-743D-BCC0-797A-BB45A1F0A6C1}"/>
              </a:ext>
            </a:extLst>
          </p:cNvPr>
          <p:cNvSpPr/>
          <p:nvPr/>
        </p:nvSpPr>
        <p:spPr>
          <a:xfrm>
            <a:off x="1991544" y="2924944"/>
            <a:ext cx="8064896" cy="273630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endParaRPr lang="ja-JP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17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本発表の内容に関連する利益相反事項は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2010-02-04T20:57:15Z</dcterms:created>
  <dcterms:modified xsi:type="dcterms:W3CDTF">2025-02-06T02:22:17Z</dcterms:modified>
</cp:coreProperties>
</file>