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4" d="100"/>
          <a:sy n="234" d="100"/>
        </p:scale>
        <p:origin x="1236" y="4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95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6139E6F-A5FC-0E4F-834C-BACF025CA0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F14086C-24D9-8FCB-E509-730CE6CB21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5E59B2E-124A-4241-BF76-7A45F54F87A6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AA419B2-DA69-CE99-6B53-6B39017C40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B8BFCDC0-970D-2753-FD4E-96DB93438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0C6DCB2-5A59-8978-26CE-4C16AA6FF13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803F1EC1-E09E-F8B8-FFBA-4E2AA2D8B4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B53CFF-3957-4C89-89F0-EE9EE96C73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>
                <a:solidFill>
                  <a:srgbClr val="FFFF0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2BCCAEC-AE0B-9C9B-25F2-F35B1C7F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DDB84EA-AA2D-40E2-B60B-0BA65FB77615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5F770BF-84F5-C6F4-4420-B48FAC249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03D213E-A879-A880-0DD8-71DB1B31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8ABEEF8-BCE9-4E68-A762-8652EAECFF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801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89DF7A6-8D1F-17CE-0DD1-7043896B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28F8FAD-6F95-4B92-8969-131651A47578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66BDBEF-F06E-21BC-8BD0-B8360331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56E86ED-541D-BD78-1ABB-7E1FEA1A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165372AC-77AC-4629-9306-DA34F86E8B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894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AAF512-336C-B9FD-DA67-B1FD4C27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35B2AF6-C97D-4D03-BC1E-D1D69A265F1E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29017F1-06BE-9FE8-FB8B-2FD49E001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9B49617-0C67-1C3A-F8A2-A1A9B40B9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241FFCD-6D2B-4725-9370-23C81ED539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390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90105B7-D493-C542-9799-2CFC9BC5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3FE4CDF-2496-473F-A05D-62A723155AC7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EE81197-0A48-386A-A16E-3A73365B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506EF1D-4EBE-6480-FF93-37C0AEE4D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B715C7B-9897-4EE6-B6D3-63EFC6FA3E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203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BFA89D73-9B8A-A1CD-E32D-2BE14818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85EE3D8-F3E8-4CB2-8BA9-B5F7C3B6DB47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3C8D9F3-E96C-157A-461F-5E5B1D5E1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13CF7F3-D58E-2614-AB5E-AB0A2C8B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F80F69C-E853-45EB-A721-A3E5C8A285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760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FDF10977-FA99-D4DB-8440-8C4CC9C244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66A410C-3AA5-4733-B476-6D191F912C40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031F7144-E024-B65C-08BE-4304B27F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021BEAA-12AD-25F0-15E5-663C598C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F29760F-DA91-460B-AB85-1DE897405D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872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820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7A2DBAC-20D4-3EE9-12FB-174639C2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A80B256-6377-45A2-9D00-5201292FA3ED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D739930-77E5-691B-2E76-B1BAE1745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A4702A3-3F63-A98D-105A-48FB42EC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1A812A57-E54A-4763-A8D4-A60342A2C7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7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8C72F20-E3D1-74C8-B2CD-B45DBEEC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CD11B35-CB3B-4FAA-90AA-B2FD6DBD8F39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A8D4A30-C068-FC30-91BD-E0C4E8D1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C12E928-C5AE-BC1F-487B-B8CBE615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E29C8B1A-C4A1-41FD-9D58-FFB247EA41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93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7B416F29-7C3C-CA6E-3275-443CCC2BF17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4417" y="765175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本発表の内容に関する利益相反事項は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75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3">
            <a:extLst>
              <a:ext uri="{FF2B5EF4-FFF2-40B4-BE49-F238E27FC236}">
                <a16:creationId xmlns:a16="http://schemas.microsoft.com/office/drawing/2014/main" id="{872842C2-3C39-1667-8A50-139CDBC24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0" y="274638"/>
            <a:ext cx="8496300" cy="1143000"/>
          </a:xfrm>
        </p:spPr>
        <p:txBody>
          <a:bodyPr/>
          <a:lstStyle/>
          <a:p>
            <a:pPr eaLnBrk="1" hangingPunct="1"/>
            <a:r>
              <a:rPr lang="ja-JP" altLang="en-US"/>
              <a:t>本発表の内容に関連する利益相反事項は</a:t>
            </a:r>
          </a:p>
        </p:txBody>
      </p:sp>
      <p:sp>
        <p:nvSpPr>
          <p:cNvPr id="11267" name="Text Box 8">
            <a:extLst>
              <a:ext uri="{FF2B5EF4-FFF2-40B4-BE49-F238E27FC236}">
                <a16:creationId xmlns:a16="http://schemas.microsoft.com/office/drawing/2014/main" id="{E29B1816-C3AD-2146-83CB-B64256F7E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700" y="4802188"/>
            <a:ext cx="5995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1268" name="テキスト ボックス 3">
            <a:extLst>
              <a:ext uri="{FF2B5EF4-FFF2-40B4-BE49-F238E27FC236}">
                <a16:creationId xmlns:a16="http://schemas.microsoft.com/office/drawing/2014/main" id="{3F3B50AA-5DF0-5D2D-DDD6-21738374C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4" y="3000376"/>
            <a:ext cx="3786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000">
                <a:solidFill>
                  <a:srgbClr val="FFFF00"/>
                </a:solidFill>
              </a:rPr>
              <a:t>☑ 　ありません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本発表の内容に関連する利益相反事項は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2010-02-04T20:57:15Z</dcterms:created>
  <dcterms:modified xsi:type="dcterms:W3CDTF">2025-02-06T02:22:36Z</dcterms:modified>
</cp:coreProperties>
</file>